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147481689" r:id="rId2"/>
    <p:sldId id="2147481686" r:id="rId3"/>
    <p:sldId id="290" r:id="rId4"/>
    <p:sldId id="214748169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285A"/>
    <a:srgbClr val="D12D3F"/>
    <a:srgbClr val="EE80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54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11DDF3-27F6-4D40-B24D-A98228D4CFAE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10C070-8118-4843-A7DB-8B20C0E64DE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389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CO 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C665283-0274-DDE8-D540-EE535BE5937A}"/>
              </a:ext>
            </a:extLst>
          </p:cNvPr>
          <p:cNvSpPr/>
          <p:nvPr userDrawn="1"/>
        </p:nvSpPr>
        <p:spPr>
          <a:xfrm>
            <a:off x="3722050" y="3383684"/>
            <a:ext cx="8469950" cy="3474316"/>
          </a:xfrm>
          <a:prstGeom prst="rect">
            <a:avLst/>
          </a:prstGeom>
          <a:solidFill>
            <a:schemeClr val="bg2">
              <a:lumMod val="60000"/>
              <a:lumOff val="40000"/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>
              <a:defRPr/>
            </a:pPr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99045F3-8C46-55B1-23A9-389F3F228631}"/>
              </a:ext>
            </a:extLst>
          </p:cNvPr>
          <p:cNvCxnSpPr>
            <a:cxnSpLocks/>
          </p:cNvCxnSpPr>
          <p:nvPr userDrawn="1"/>
        </p:nvCxnSpPr>
        <p:spPr>
          <a:xfrm>
            <a:off x="0" y="6128621"/>
            <a:ext cx="1262825" cy="0"/>
          </a:xfrm>
          <a:prstGeom prst="line">
            <a:avLst/>
          </a:prstGeom>
          <a:ln w="698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DE9FE0FF-D8A6-8F4B-E0EE-96860E1EC1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774" y="4994447"/>
            <a:ext cx="794051" cy="1042732"/>
          </a:xfrm>
          <a:prstGeom prst="rect">
            <a:avLst/>
          </a:prstGeom>
        </p:spPr>
      </p:pic>
      <p:sp>
        <p:nvSpPr>
          <p:cNvPr id="15" name="Title 14">
            <a:extLst>
              <a:ext uri="{FF2B5EF4-FFF2-40B4-BE49-F238E27FC236}">
                <a16:creationId xmlns:a16="http://schemas.microsoft.com/office/drawing/2014/main" id="{DEC8F415-CDF9-3CC7-A9E1-42BC79AD3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774" y="365125"/>
            <a:ext cx="11039014" cy="84736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7ED59502-82A8-6A95-1EE6-FD2BDE0277D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995968" y="3633263"/>
            <a:ext cx="7511820" cy="4835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dirty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GB" dirty="0"/>
            </a:lvl5pPr>
          </a:lstStyle>
          <a:p>
            <a:pPr lvl="0"/>
            <a:r>
              <a:rPr lang="en-GB" dirty="0"/>
              <a:t>Insert Speaker Name</a:t>
            </a:r>
          </a:p>
        </p:txBody>
      </p:sp>
    </p:spTree>
    <p:extLst>
      <p:ext uri="{BB962C8B-B14F-4D97-AF65-F5344CB8AC3E}">
        <p14:creationId xmlns:p14="http://schemas.microsoft.com/office/powerpoint/2010/main" val="3849134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669FA8B-A14D-BA7B-9D32-EC3FA3241E0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0568" y="1944181"/>
            <a:ext cx="3469716" cy="4292685"/>
          </a:xfrm>
          <a:custGeom>
            <a:avLst/>
            <a:gdLst>
              <a:gd name="connsiteX0" fmla="*/ 0 w 3469716"/>
              <a:gd name="connsiteY0" fmla="*/ 0 h 4292685"/>
              <a:gd name="connsiteX1" fmla="*/ 3469716 w 3469716"/>
              <a:gd name="connsiteY1" fmla="*/ 0 h 4292685"/>
              <a:gd name="connsiteX2" fmla="*/ 3469716 w 3469716"/>
              <a:gd name="connsiteY2" fmla="*/ 4292685 h 4292685"/>
              <a:gd name="connsiteX3" fmla="*/ 0 w 3469716"/>
              <a:gd name="connsiteY3" fmla="*/ 4292685 h 4292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69716" h="4292685">
                <a:moveTo>
                  <a:pt x="0" y="0"/>
                </a:moveTo>
                <a:lnTo>
                  <a:pt x="3469716" y="0"/>
                </a:lnTo>
                <a:lnTo>
                  <a:pt x="3469716" y="4292685"/>
                </a:lnTo>
                <a:lnTo>
                  <a:pt x="0" y="429268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927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9EF6365-E220-2750-4E20-7AA88B7DD8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807450" y="2000254"/>
            <a:ext cx="2311402" cy="1978020"/>
          </a:xfrm>
          <a:custGeom>
            <a:avLst/>
            <a:gdLst>
              <a:gd name="connsiteX0" fmla="*/ 0 w 2311402"/>
              <a:gd name="connsiteY0" fmla="*/ 0 h 1978020"/>
              <a:gd name="connsiteX1" fmla="*/ 2311402 w 2311402"/>
              <a:gd name="connsiteY1" fmla="*/ 0 h 1978020"/>
              <a:gd name="connsiteX2" fmla="*/ 2311402 w 2311402"/>
              <a:gd name="connsiteY2" fmla="*/ 1978020 h 1978020"/>
              <a:gd name="connsiteX3" fmla="*/ 0 w 2311402"/>
              <a:gd name="connsiteY3" fmla="*/ 1978020 h 1978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11402" h="1978020">
                <a:moveTo>
                  <a:pt x="0" y="0"/>
                </a:moveTo>
                <a:lnTo>
                  <a:pt x="2311402" y="0"/>
                </a:lnTo>
                <a:lnTo>
                  <a:pt x="2311402" y="1978020"/>
                </a:lnTo>
                <a:lnTo>
                  <a:pt x="0" y="197802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07AC9C1-0126-83CD-1F41-0C589841D3E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13472" y="4258863"/>
            <a:ext cx="2311402" cy="1978020"/>
          </a:xfrm>
          <a:custGeom>
            <a:avLst/>
            <a:gdLst>
              <a:gd name="connsiteX0" fmla="*/ 0 w 2311402"/>
              <a:gd name="connsiteY0" fmla="*/ 0 h 1978020"/>
              <a:gd name="connsiteX1" fmla="*/ 2311402 w 2311402"/>
              <a:gd name="connsiteY1" fmla="*/ 0 h 1978020"/>
              <a:gd name="connsiteX2" fmla="*/ 2311402 w 2311402"/>
              <a:gd name="connsiteY2" fmla="*/ 1978020 h 1978020"/>
              <a:gd name="connsiteX3" fmla="*/ 0 w 2311402"/>
              <a:gd name="connsiteY3" fmla="*/ 1978020 h 1978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11402" h="1978020">
                <a:moveTo>
                  <a:pt x="0" y="0"/>
                </a:moveTo>
                <a:lnTo>
                  <a:pt x="2311402" y="0"/>
                </a:lnTo>
                <a:lnTo>
                  <a:pt x="2311402" y="1978020"/>
                </a:lnTo>
                <a:lnTo>
                  <a:pt x="0" y="197802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FDE5E68-AE98-AD93-C3DE-4C60A8B934B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13472" y="2000254"/>
            <a:ext cx="2311402" cy="1978020"/>
          </a:xfrm>
          <a:custGeom>
            <a:avLst/>
            <a:gdLst>
              <a:gd name="connsiteX0" fmla="*/ 0 w 2311402"/>
              <a:gd name="connsiteY0" fmla="*/ 0 h 1978020"/>
              <a:gd name="connsiteX1" fmla="*/ 2311402 w 2311402"/>
              <a:gd name="connsiteY1" fmla="*/ 0 h 1978020"/>
              <a:gd name="connsiteX2" fmla="*/ 2311402 w 2311402"/>
              <a:gd name="connsiteY2" fmla="*/ 1978020 h 1978020"/>
              <a:gd name="connsiteX3" fmla="*/ 0 w 2311402"/>
              <a:gd name="connsiteY3" fmla="*/ 1978020 h 1978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11402" h="1978020">
                <a:moveTo>
                  <a:pt x="0" y="0"/>
                </a:moveTo>
                <a:lnTo>
                  <a:pt x="2311402" y="0"/>
                </a:lnTo>
                <a:lnTo>
                  <a:pt x="2311402" y="1978020"/>
                </a:lnTo>
                <a:lnTo>
                  <a:pt x="0" y="197802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283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8BB2F67-8FD7-3B00-C08D-426D82AD262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796323" y="2038351"/>
            <a:ext cx="3288059" cy="4047340"/>
          </a:xfrm>
          <a:custGeom>
            <a:avLst/>
            <a:gdLst>
              <a:gd name="connsiteX0" fmla="*/ 0 w 3288059"/>
              <a:gd name="connsiteY0" fmla="*/ 0 h 4047340"/>
              <a:gd name="connsiteX1" fmla="*/ 3288059 w 3288059"/>
              <a:gd name="connsiteY1" fmla="*/ 0 h 4047340"/>
              <a:gd name="connsiteX2" fmla="*/ 3288059 w 3288059"/>
              <a:gd name="connsiteY2" fmla="*/ 4047340 h 4047340"/>
              <a:gd name="connsiteX3" fmla="*/ 0 w 3288059"/>
              <a:gd name="connsiteY3" fmla="*/ 4047340 h 4047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88059" h="4047340">
                <a:moveTo>
                  <a:pt x="0" y="0"/>
                </a:moveTo>
                <a:lnTo>
                  <a:pt x="3288059" y="0"/>
                </a:lnTo>
                <a:lnTo>
                  <a:pt x="3288059" y="4047340"/>
                </a:lnTo>
                <a:lnTo>
                  <a:pt x="0" y="404734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843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6E011BA-4484-4492-D63C-6486BA6C2F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767137" y="1949456"/>
            <a:ext cx="3419261" cy="4287426"/>
          </a:xfrm>
          <a:custGeom>
            <a:avLst/>
            <a:gdLst>
              <a:gd name="connsiteX0" fmla="*/ 0 w 3419261"/>
              <a:gd name="connsiteY0" fmla="*/ 0 h 4287426"/>
              <a:gd name="connsiteX1" fmla="*/ 3419261 w 3419261"/>
              <a:gd name="connsiteY1" fmla="*/ 0 h 4287426"/>
              <a:gd name="connsiteX2" fmla="*/ 3419261 w 3419261"/>
              <a:gd name="connsiteY2" fmla="*/ 4287426 h 4287426"/>
              <a:gd name="connsiteX3" fmla="*/ 0 w 3419261"/>
              <a:gd name="connsiteY3" fmla="*/ 4287426 h 4287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19261" h="4287426">
                <a:moveTo>
                  <a:pt x="0" y="0"/>
                </a:moveTo>
                <a:lnTo>
                  <a:pt x="3419261" y="0"/>
                </a:lnTo>
                <a:lnTo>
                  <a:pt x="3419261" y="4287426"/>
                </a:lnTo>
                <a:lnTo>
                  <a:pt x="0" y="428742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818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505C0B7-A73E-B645-8743-FE950FDD285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992353" y="2166470"/>
            <a:ext cx="3514367" cy="4070411"/>
          </a:xfrm>
          <a:custGeom>
            <a:avLst/>
            <a:gdLst>
              <a:gd name="connsiteX0" fmla="*/ 0 w 3514367"/>
              <a:gd name="connsiteY0" fmla="*/ 0 h 4070411"/>
              <a:gd name="connsiteX1" fmla="*/ 3514367 w 3514367"/>
              <a:gd name="connsiteY1" fmla="*/ 0 h 4070411"/>
              <a:gd name="connsiteX2" fmla="*/ 3514367 w 3514367"/>
              <a:gd name="connsiteY2" fmla="*/ 4070411 h 4070411"/>
              <a:gd name="connsiteX3" fmla="*/ 0 w 3514367"/>
              <a:gd name="connsiteY3" fmla="*/ 4070411 h 4070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4367" h="4070411">
                <a:moveTo>
                  <a:pt x="0" y="0"/>
                </a:moveTo>
                <a:lnTo>
                  <a:pt x="3514367" y="0"/>
                </a:lnTo>
                <a:lnTo>
                  <a:pt x="3514367" y="4070411"/>
                </a:lnTo>
                <a:lnTo>
                  <a:pt x="0" y="4070411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2512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AD6D0C1-D117-7F67-F782-F1D6B670E9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980373" y="2743201"/>
            <a:ext cx="6421039" cy="2760954"/>
          </a:xfrm>
          <a:custGeom>
            <a:avLst/>
            <a:gdLst>
              <a:gd name="connsiteX0" fmla="*/ 0 w 6421039"/>
              <a:gd name="connsiteY0" fmla="*/ 0 h 2760954"/>
              <a:gd name="connsiteX1" fmla="*/ 6421039 w 6421039"/>
              <a:gd name="connsiteY1" fmla="*/ 0 h 2760954"/>
              <a:gd name="connsiteX2" fmla="*/ 6421039 w 6421039"/>
              <a:gd name="connsiteY2" fmla="*/ 2760954 h 2760954"/>
              <a:gd name="connsiteX3" fmla="*/ 0 w 6421039"/>
              <a:gd name="connsiteY3" fmla="*/ 2760954 h 2760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21039" h="2760954">
                <a:moveTo>
                  <a:pt x="0" y="0"/>
                </a:moveTo>
                <a:lnTo>
                  <a:pt x="6421039" y="0"/>
                </a:lnTo>
                <a:lnTo>
                  <a:pt x="6421039" y="2760954"/>
                </a:lnTo>
                <a:lnTo>
                  <a:pt x="0" y="276095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466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3C38669-BE2A-B139-9F7D-CAAC2EA9F24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0571" y="756381"/>
            <a:ext cx="4740395" cy="5480500"/>
          </a:xfrm>
          <a:custGeom>
            <a:avLst/>
            <a:gdLst>
              <a:gd name="connsiteX0" fmla="*/ 0 w 4740395"/>
              <a:gd name="connsiteY0" fmla="*/ 0 h 5480500"/>
              <a:gd name="connsiteX1" fmla="*/ 4740395 w 4740395"/>
              <a:gd name="connsiteY1" fmla="*/ 0 h 5480500"/>
              <a:gd name="connsiteX2" fmla="*/ 4740395 w 4740395"/>
              <a:gd name="connsiteY2" fmla="*/ 5480500 h 5480500"/>
              <a:gd name="connsiteX3" fmla="*/ 0 w 4740395"/>
              <a:gd name="connsiteY3" fmla="*/ 5480500 h 548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40395" h="5480500">
                <a:moveTo>
                  <a:pt x="0" y="0"/>
                </a:moveTo>
                <a:lnTo>
                  <a:pt x="4740395" y="0"/>
                </a:lnTo>
                <a:lnTo>
                  <a:pt x="4740395" y="5480500"/>
                </a:lnTo>
                <a:lnTo>
                  <a:pt x="0" y="54805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910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39606FC-9413-6FC9-E99B-6D6FA5BF464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77583" y="1130300"/>
            <a:ext cx="1929015" cy="3962400"/>
          </a:xfrm>
          <a:custGeom>
            <a:avLst/>
            <a:gdLst>
              <a:gd name="connsiteX0" fmla="*/ 189005 w 1929015"/>
              <a:gd name="connsiteY0" fmla="*/ 0 h 3962400"/>
              <a:gd name="connsiteX1" fmla="*/ 1740010 w 1929015"/>
              <a:gd name="connsiteY1" fmla="*/ 0 h 3962400"/>
              <a:gd name="connsiteX2" fmla="*/ 1929015 w 1929015"/>
              <a:gd name="connsiteY2" fmla="*/ 189005 h 3962400"/>
              <a:gd name="connsiteX3" fmla="*/ 1929015 w 1929015"/>
              <a:gd name="connsiteY3" fmla="*/ 3773395 h 3962400"/>
              <a:gd name="connsiteX4" fmla="*/ 1740010 w 1929015"/>
              <a:gd name="connsiteY4" fmla="*/ 3962400 h 3962400"/>
              <a:gd name="connsiteX5" fmla="*/ 189005 w 1929015"/>
              <a:gd name="connsiteY5" fmla="*/ 3962400 h 3962400"/>
              <a:gd name="connsiteX6" fmla="*/ 0 w 1929015"/>
              <a:gd name="connsiteY6" fmla="*/ 3773395 h 3962400"/>
              <a:gd name="connsiteX7" fmla="*/ 0 w 1929015"/>
              <a:gd name="connsiteY7" fmla="*/ 189005 h 3962400"/>
              <a:gd name="connsiteX8" fmla="*/ 189005 w 1929015"/>
              <a:gd name="connsiteY8" fmla="*/ 0 h 396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29015" h="3962400">
                <a:moveTo>
                  <a:pt x="189005" y="0"/>
                </a:moveTo>
                <a:lnTo>
                  <a:pt x="1740010" y="0"/>
                </a:lnTo>
                <a:cubicBezTo>
                  <a:pt x="1844395" y="0"/>
                  <a:pt x="1929015" y="84620"/>
                  <a:pt x="1929015" y="189005"/>
                </a:cubicBezTo>
                <a:lnTo>
                  <a:pt x="1929015" y="3773395"/>
                </a:lnTo>
                <a:cubicBezTo>
                  <a:pt x="1929015" y="3877780"/>
                  <a:pt x="1844395" y="3962400"/>
                  <a:pt x="1740010" y="3962400"/>
                </a:cubicBezTo>
                <a:lnTo>
                  <a:pt x="189005" y="3962400"/>
                </a:lnTo>
                <a:cubicBezTo>
                  <a:pt x="84620" y="3962400"/>
                  <a:pt x="0" y="3877780"/>
                  <a:pt x="0" y="3773395"/>
                </a:cubicBezTo>
                <a:lnTo>
                  <a:pt x="0" y="189005"/>
                </a:lnTo>
                <a:cubicBezTo>
                  <a:pt x="0" y="84620"/>
                  <a:pt x="84620" y="0"/>
                  <a:pt x="18900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5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723598B-C21E-E988-D92D-C053412FE28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10771" y="2009775"/>
            <a:ext cx="3475879" cy="3933826"/>
          </a:xfrm>
          <a:custGeom>
            <a:avLst/>
            <a:gdLst>
              <a:gd name="connsiteX0" fmla="*/ 0 w 3475879"/>
              <a:gd name="connsiteY0" fmla="*/ 0 h 3933826"/>
              <a:gd name="connsiteX1" fmla="*/ 3475879 w 3475879"/>
              <a:gd name="connsiteY1" fmla="*/ 0 h 3933826"/>
              <a:gd name="connsiteX2" fmla="*/ 3475879 w 3475879"/>
              <a:gd name="connsiteY2" fmla="*/ 3933826 h 3933826"/>
              <a:gd name="connsiteX3" fmla="*/ 0 w 3475879"/>
              <a:gd name="connsiteY3" fmla="*/ 3933826 h 3933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75879" h="3933826">
                <a:moveTo>
                  <a:pt x="0" y="0"/>
                </a:moveTo>
                <a:lnTo>
                  <a:pt x="3475879" y="0"/>
                </a:lnTo>
                <a:lnTo>
                  <a:pt x="3475879" y="3933826"/>
                </a:lnTo>
                <a:lnTo>
                  <a:pt x="0" y="393382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864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3FFC-15BE-407D-BCC8-6EC063FDEB2E}" type="datetimeFigureOut">
              <a:rPr lang="en-GB" smtClean="0"/>
              <a:t>05/02/2026</a:t>
            </a:fld>
            <a:endParaRPr lang="en-GB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A9EB-DBB8-4E02-89C7-7F2F824E4400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300768"/>
      </p:ext>
    </p:extLst>
  </p:cSld>
  <p:clrMapOvr>
    <a:masterClrMapping/>
  </p:clrMapOvr>
  <p:transition spd="med" advClick="0" advTm="5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CO 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A029D28-1886-2EDF-8F46-0D40624C4D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574" y="434487"/>
            <a:ext cx="576618" cy="75720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EAA54E8-7E58-BA78-7F3D-EDCAFB9ACD03}"/>
              </a:ext>
            </a:extLst>
          </p:cNvPr>
          <p:cNvSpPr/>
          <p:nvPr userDrawn="1"/>
        </p:nvSpPr>
        <p:spPr>
          <a:xfrm>
            <a:off x="11988800" y="0"/>
            <a:ext cx="203200" cy="6858000"/>
          </a:xfrm>
          <a:prstGeom prst="rect">
            <a:avLst/>
          </a:prstGeom>
          <a:solidFill>
            <a:srgbClr val="1C285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" name="Gruppieren 10">
            <a:extLst>
              <a:ext uri="{FF2B5EF4-FFF2-40B4-BE49-F238E27FC236}">
                <a16:creationId xmlns:a16="http://schemas.microsoft.com/office/drawing/2014/main" id="{798C5BEF-CF37-C0A7-F56D-7EE01EDFBD9D}"/>
              </a:ext>
            </a:extLst>
          </p:cNvPr>
          <p:cNvGrpSpPr/>
          <p:nvPr userDrawn="1"/>
        </p:nvGrpSpPr>
        <p:grpSpPr>
          <a:xfrm>
            <a:off x="648679" y="6538071"/>
            <a:ext cx="6289532" cy="277000"/>
            <a:chOff x="751146" y="6548703"/>
            <a:chExt cx="4229907" cy="277000"/>
          </a:xfrm>
        </p:grpSpPr>
        <p:sp>
          <p:nvSpPr>
            <p:cNvPr id="5" name="Textfeld 3">
              <a:extLst>
                <a:ext uri="{FF2B5EF4-FFF2-40B4-BE49-F238E27FC236}">
                  <a16:creationId xmlns:a16="http://schemas.microsoft.com/office/drawing/2014/main" id="{E9E39098-900E-83AE-0ABA-0FABD98D261B}"/>
                </a:ext>
              </a:extLst>
            </p:cNvPr>
            <p:cNvSpPr txBox="1"/>
            <p:nvPr userDrawn="1"/>
          </p:nvSpPr>
          <p:spPr>
            <a:xfrm>
              <a:off x="751146" y="6548704"/>
              <a:ext cx="12351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1200" b="0" i="0" kern="1200" dirty="0">
                  <a:solidFill>
                    <a:schemeClr val="tx1"/>
                  </a:solidFill>
                  <a:effectLst/>
                  <a:latin typeface="Roboto" panose="02000000000000000000" pitchFamily="2" charset="0"/>
                  <a:ea typeface="Roboto" panose="02000000000000000000" pitchFamily="2" charset="0"/>
                  <a:cs typeface="+mn-cs"/>
                </a:rPr>
                <a:t>© Speaker:   </a:t>
              </a:r>
              <a:endParaRPr lang="de-AT" sz="1200" dirty="0"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6" name="Textfeld 4">
              <a:extLst>
                <a:ext uri="{FF2B5EF4-FFF2-40B4-BE49-F238E27FC236}">
                  <a16:creationId xmlns:a16="http://schemas.microsoft.com/office/drawing/2014/main" id="{955D5D8C-BE49-B5C5-9353-E36AE6E43065}"/>
                </a:ext>
              </a:extLst>
            </p:cNvPr>
            <p:cNvSpPr txBox="1"/>
            <p:nvPr userDrawn="1"/>
          </p:nvSpPr>
          <p:spPr>
            <a:xfrm>
              <a:off x="3848226" y="6548703"/>
              <a:ext cx="11328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de-AT" sz="1200" b="0" i="0" kern="1200" dirty="0">
                  <a:solidFill>
                    <a:schemeClr val="tx1"/>
                  </a:solidFill>
                  <a:effectLst/>
                  <a:latin typeface="Roboto" panose="02000000000000000000" pitchFamily="2" charset="0"/>
                  <a:ea typeface="Roboto" panose="02000000000000000000" pitchFamily="2" charset="0"/>
                  <a:cs typeface="+mn-cs"/>
                </a:rPr>
                <a:t>at ECCO’26 Congress</a:t>
              </a:r>
              <a:endParaRPr lang="de-AT" sz="1200" dirty="0"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3B611C4-439F-8A09-B1FD-9E8DF3B97FA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93801" y="1449388"/>
            <a:ext cx="10160000" cy="4741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endParaRPr lang="en-GB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FA5C0D1-CAD9-3839-4D04-3D11DB80D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800" y="434486"/>
            <a:ext cx="10160000" cy="757205"/>
          </a:xfrm>
          <a:prstGeom prst="rect">
            <a:avLst/>
          </a:prstGeo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86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C5E54F07-9FC6-05C3-1681-01CCCCF2558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54549" y="2561077"/>
            <a:ext cx="3160176" cy="3641575"/>
          </a:xfrm>
          <a:custGeom>
            <a:avLst/>
            <a:gdLst>
              <a:gd name="connsiteX0" fmla="*/ 0 w 2988630"/>
              <a:gd name="connsiteY0" fmla="*/ 0 h 3675807"/>
              <a:gd name="connsiteX1" fmla="*/ 2988630 w 2988630"/>
              <a:gd name="connsiteY1" fmla="*/ 0 h 3675807"/>
              <a:gd name="connsiteX2" fmla="*/ 2988630 w 2988630"/>
              <a:gd name="connsiteY2" fmla="*/ 3675807 h 3675807"/>
              <a:gd name="connsiteX3" fmla="*/ 0 w 2988630"/>
              <a:gd name="connsiteY3" fmla="*/ 3675807 h 3675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8630" h="3675807">
                <a:moveTo>
                  <a:pt x="0" y="0"/>
                </a:moveTo>
                <a:lnTo>
                  <a:pt x="2988630" y="0"/>
                </a:lnTo>
                <a:lnTo>
                  <a:pt x="2988630" y="3675807"/>
                </a:lnTo>
                <a:lnTo>
                  <a:pt x="0" y="3675807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00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7A5215F-A189-86AA-FB7A-87C2D33AC3C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679701" y="2499273"/>
            <a:ext cx="3822700" cy="3737612"/>
          </a:xfrm>
          <a:custGeom>
            <a:avLst/>
            <a:gdLst>
              <a:gd name="connsiteX0" fmla="*/ 0 w 4600575"/>
              <a:gd name="connsiteY0" fmla="*/ 0 h 3695434"/>
              <a:gd name="connsiteX1" fmla="*/ 4600575 w 4600575"/>
              <a:gd name="connsiteY1" fmla="*/ 0 h 3695434"/>
              <a:gd name="connsiteX2" fmla="*/ 4600575 w 4600575"/>
              <a:gd name="connsiteY2" fmla="*/ 3695434 h 3695434"/>
              <a:gd name="connsiteX3" fmla="*/ 0 w 4600575"/>
              <a:gd name="connsiteY3" fmla="*/ 3695434 h 3695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00575" h="3695434">
                <a:moveTo>
                  <a:pt x="0" y="0"/>
                </a:moveTo>
                <a:lnTo>
                  <a:pt x="4600575" y="0"/>
                </a:lnTo>
                <a:lnTo>
                  <a:pt x="4600575" y="3695434"/>
                </a:lnTo>
                <a:lnTo>
                  <a:pt x="0" y="369543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386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5680E72-3A46-1FBD-4FCB-63A41C69A12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541586" y="2264555"/>
            <a:ext cx="3986213" cy="4593445"/>
          </a:xfrm>
          <a:custGeom>
            <a:avLst/>
            <a:gdLst>
              <a:gd name="connsiteX0" fmla="*/ 0 w 2988630"/>
              <a:gd name="connsiteY0" fmla="*/ 0 h 3675807"/>
              <a:gd name="connsiteX1" fmla="*/ 2988630 w 2988630"/>
              <a:gd name="connsiteY1" fmla="*/ 0 h 3675807"/>
              <a:gd name="connsiteX2" fmla="*/ 2988630 w 2988630"/>
              <a:gd name="connsiteY2" fmla="*/ 3675807 h 3675807"/>
              <a:gd name="connsiteX3" fmla="*/ 0 w 2988630"/>
              <a:gd name="connsiteY3" fmla="*/ 3675807 h 3675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8630" h="3675807">
                <a:moveTo>
                  <a:pt x="0" y="0"/>
                </a:moveTo>
                <a:lnTo>
                  <a:pt x="2988630" y="0"/>
                </a:lnTo>
                <a:lnTo>
                  <a:pt x="2988630" y="3675807"/>
                </a:lnTo>
                <a:lnTo>
                  <a:pt x="0" y="3675807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5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2022377-86E4-C057-737B-0CAAFFF903B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524500" y="2095501"/>
            <a:ext cx="5753100" cy="4000500"/>
          </a:xfrm>
          <a:custGeom>
            <a:avLst/>
            <a:gdLst>
              <a:gd name="connsiteX0" fmla="*/ 0 w 5753100"/>
              <a:gd name="connsiteY0" fmla="*/ 0 h 4000500"/>
              <a:gd name="connsiteX1" fmla="*/ 5753100 w 5753100"/>
              <a:gd name="connsiteY1" fmla="*/ 0 h 4000500"/>
              <a:gd name="connsiteX2" fmla="*/ 5753100 w 5753100"/>
              <a:gd name="connsiteY2" fmla="*/ 4000500 h 4000500"/>
              <a:gd name="connsiteX3" fmla="*/ 0 w 5753100"/>
              <a:gd name="connsiteY3" fmla="*/ 4000500 h 400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53100" h="4000500">
                <a:moveTo>
                  <a:pt x="0" y="0"/>
                </a:moveTo>
                <a:lnTo>
                  <a:pt x="5753100" y="0"/>
                </a:lnTo>
                <a:lnTo>
                  <a:pt x="5753100" y="4000500"/>
                </a:lnTo>
                <a:lnTo>
                  <a:pt x="0" y="40005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16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0194BBF-BD0D-48EF-F30B-229B2A2F1841}"/>
              </a:ext>
            </a:extLst>
          </p:cNvPr>
          <p:cNvCxnSpPr/>
          <p:nvPr userDrawn="1"/>
        </p:nvCxnSpPr>
        <p:spPr>
          <a:xfrm>
            <a:off x="652565" y="-114803"/>
            <a:ext cx="0" cy="6972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BF3054-EFCD-021F-19B1-8739BCCE24CA}"/>
              </a:ext>
            </a:extLst>
          </p:cNvPr>
          <p:cNvCxnSpPr/>
          <p:nvPr userDrawn="1"/>
        </p:nvCxnSpPr>
        <p:spPr>
          <a:xfrm>
            <a:off x="-69151" y="640482"/>
            <a:ext cx="123303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067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F902BB6-27F7-1034-E1D0-23D6C44D700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13347" y="3123254"/>
            <a:ext cx="1212062" cy="1212062"/>
          </a:xfrm>
          <a:custGeom>
            <a:avLst/>
            <a:gdLst>
              <a:gd name="connsiteX0" fmla="*/ 606031 w 1212062"/>
              <a:gd name="connsiteY0" fmla="*/ 0 h 1212062"/>
              <a:gd name="connsiteX1" fmla="*/ 1212062 w 1212062"/>
              <a:gd name="connsiteY1" fmla="*/ 606031 h 1212062"/>
              <a:gd name="connsiteX2" fmla="*/ 606031 w 1212062"/>
              <a:gd name="connsiteY2" fmla="*/ 1212062 h 1212062"/>
              <a:gd name="connsiteX3" fmla="*/ 0 w 1212062"/>
              <a:gd name="connsiteY3" fmla="*/ 606031 h 1212062"/>
              <a:gd name="connsiteX4" fmla="*/ 606031 w 1212062"/>
              <a:gd name="connsiteY4" fmla="*/ 0 h 1212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2062" h="1212062">
                <a:moveTo>
                  <a:pt x="606031" y="0"/>
                </a:moveTo>
                <a:cubicBezTo>
                  <a:pt x="940733" y="0"/>
                  <a:pt x="1212062" y="271329"/>
                  <a:pt x="1212062" y="606031"/>
                </a:cubicBezTo>
                <a:cubicBezTo>
                  <a:pt x="1212062" y="940733"/>
                  <a:pt x="940733" y="1212062"/>
                  <a:pt x="606031" y="1212062"/>
                </a:cubicBezTo>
                <a:cubicBezTo>
                  <a:pt x="271329" y="1212062"/>
                  <a:pt x="0" y="940733"/>
                  <a:pt x="0" y="606031"/>
                </a:cubicBezTo>
                <a:cubicBezTo>
                  <a:pt x="0" y="271329"/>
                  <a:pt x="271329" y="0"/>
                  <a:pt x="606031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80C4D6E3-D1A3-FC62-5B82-DFD385A529F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060842" y="3123254"/>
            <a:ext cx="1212062" cy="1212062"/>
          </a:xfrm>
          <a:custGeom>
            <a:avLst/>
            <a:gdLst>
              <a:gd name="connsiteX0" fmla="*/ 606031 w 1212062"/>
              <a:gd name="connsiteY0" fmla="*/ 0 h 1212062"/>
              <a:gd name="connsiteX1" fmla="*/ 1212062 w 1212062"/>
              <a:gd name="connsiteY1" fmla="*/ 606031 h 1212062"/>
              <a:gd name="connsiteX2" fmla="*/ 606031 w 1212062"/>
              <a:gd name="connsiteY2" fmla="*/ 1212062 h 1212062"/>
              <a:gd name="connsiteX3" fmla="*/ 0 w 1212062"/>
              <a:gd name="connsiteY3" fmla="*/ 606031 h 1212062"/>
              <a:gd name="connsiteX4" fmla="*/ 606031 w 1212062"/>
              <a:gd name="connsiteY4" fmla="*/ 0 h 1212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2062" h="1212062">
                <a:moveTo>
                  <a:pt x="606031" y="0"/>
                </a:moveTo>
                <a:cubicBezTo>
                  <a:pt x="940733" y="0"/>
                  <a:pt x="1212062" y="271329"/>
                  <a:pt x="1212062" y="606031"/>
                </a:cubicBezTo>
                <a:cubicBezTo>
                  <a:pt x="1212062" y="940733"/>
                  <a:pt x="940733" y="1212062"/>
                  <a:pt x="606031" y="1212062"/>
                </a:cubicBezTo>
                <a:cubicBezTo>
                  <a:pt x="271329" y="1212062"/>
                  <a:pt x="0" y="940733"/>
                  <a:pt x="0" y="606031"/>
                </a:cubicBezTo>
                <a:cubicBezTo>
                  <a:pt x="0" y="271329"/>
                  <a:pt x="271329" y="0"/>
                  <a:pt x="606031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216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CC929694-0DEE-994D-9FF8-76288D35FC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53745" y="2314575"/>
            <a:ext cx="2995390" cy="3661346"/>
          </a:xfrm>
          <a:custGeom>
            <a:avLst/>
            <a:gdLst>
              <a:gd name="connsiteX0" fmla="*/ 0 w 2995390"/>
              <a:gd name="connsiteY0" fmla="*/ 0 h 3661346"/>
              <a:gd name="connsiteX1" fmla="*/ 2995390 w 2995390"/>
              <a:gd name="connsiteY1" fmla="*/ 0 h 3661346"/>
              <a:gd name="connsiteX2" fmla="*/ 2995390 w 2995390"/>
              <a:gd name="connsiteY2" fmla="*/ 3661346 h 3661346"/>
              <a:gd name="connsiteX3" fmla="*/ 0 w 2995390"/>
              <a:gd name="connsiteY3" fmla="*/ 3661346 h 3661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95390" h="3661346">
                <a:moveTo>
                  <a:pt x="0" y="0"/>
                </a:moveTo>
                <a:lnTo>
                  <a:pt x="2995390" y="0"/>
                </a:lnTo>
                <a:lnTo>
                  <a:pt x="2995390" y="3661346"/>
                </a:lnTo>
                <a:lnTo>
                  <a:pt x="0" y="366134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83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6203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D3864-3F2E-94AB-C798-04EE889F1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2EF20-4FCA-4B0E-9211-F140AC303DC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41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CE9E5B-B7B4-B742-1409-DBEBD6D0C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11F90A-E0A5-9FA0-C60C-F4EF3085CA10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193439" y="666651"/>
            <a:ext cx="10285746" cy="49170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de-DE" sz="4400" dirty="0" err="1">
                <a:latin typeface="Roboto" panose="02000000000000000000" pitchFamily="2" charset="0"/>
                <a:ea typeface="Roboto" panose="02000000000000000000" pitchFamily="2" charset="0"/>
              </a:rPr>
              <a:t>Presentation</a:t>
            </a:r>
            <a:r>
              <a:rPr lang="de-DE" sz="4400" dirty="0">
                <a:latin typeface="Roboto" panose="02000000000000000000" pitchFamily="2" charset="0"/>
                <a:ea typeface="Roboto" panose="02000000000000000000" pitchFamily="2" charset="0"/>
              </a:rPr>
              <a:t> style </a:t>
            </a:r>
            <a:r>
              <a:rPr lang="de-DE" sz="4400" dirty="0" err="1">
                <a:latin typeface="Roboto" panose="02000000000000000000" pitchFamily="2" charset="0"/>
                <a:ea typeface="Roboto" panose="02000000000000000000" pitchFamily="2" charset="0"/>
              </a:rPr>
              <a:t>guide</a:t>
            </a:r>
            <a:endParaRPr lang="de-DE" sz="4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D8E119-DB1D-1908-2E00-7FF2E299D906}"/>
              </a:ext>
            </a:extLst>
          </p:cNvPr>
          <p:cNvSpPr txBox="1"/>
          <p:nvPr/>
        </p:nvSpPr>
        <p:spPr>
          <a:xfrm>
            <a:off x="1193439" y="1692068"/>
            <a:ext cx="953283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>
                <a:latin typeface="Roboto" panose="02000000000000000000" pitchFamily="2" charset="0"/>
                <a:ea typeface="Roboto" panose="02000000000000000000" pitchFamily="2" charset="0"/>
              </a:rPr>
              <a:t>Format: Use this template for all ECCO Presentations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>
                <a:latin typeface="Roboto" panose="02000000000000000000" pitchFamily="2" charset="0"/>
                <a:ea typeface="Roboto" panose="02000000000000000000" pitchFamily="2" charset="0"/>
              </a:rPr>
              <a:t>Font: Roboto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>
                <a:latin typeface="Roboto" panose="02000000000000000000" pitchFamily="2" charset="0"/>
                <a:ea typeface="Roboto" panose="02000000000000000000" pitchFamily="2" charset="0"/>
              </a:rPr>
              <a:t>Colours: Use colours pre-set in this template</a:t>
            </a:r>
            <a:endParaRPr lang="de-DE" sz="28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175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E9B162-B19C-EBD2-BEBA-484333B1283D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095426" y="672505"/>
            <a:ext cx="10285746" cy="49170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Roboto" panose="02000000000000000000" pitchFamily="2" charset="0"/>
                <a:ea typeface="Roboto" panose="02000000000000000000" pitchFamily="2" charset="0"/>
              </a:rPr>
              <a:t>Sample statistic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A7519240-5226-510B-D12D-19332D1397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97" y="1393184"/>
            <a:ext cx="11385582" cy="4874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889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1571B3F-03A2-5901-6CBA-78BF0E86F4D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468319-B523-D2B2-BFAB-4A4D99586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97773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">
      <a:dk1>
        <a:srgbClr val="1C285A"/>
      </a:dk1>
      <a:lt1>
        <a:sysClr val="window" lastClr="FFFFFF"/>
      </a:lt1>
      <a:dk2>
        <a:srgbClr val="1C285A"/>
      </a:dk2>
      <a:lt2>
        <a:srgbClr val="BFBFBF"/>
      </a:lt2>
      <a:accent1>
        <a:srgbClr val="F2F2F2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Breitbild</PresentationFormat>
  <Paragraphs>5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Roboto</vt:lpstr>
      <vt:lpstr>1_Office Theme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Fadi Ifram</dc:creator>
  <cp:lastModifiedBy>Sabrina Hold</cp:lastModifiedBy>
  <cp:revision>15</cp:revision>
  <dcterms:created xsi:type="dcterms:W3CDTF">2025-11-20T13:19:19Z</dcterms:created>
  <dcterms:modified xsi:type="dcterms:W3CDTF">2026-02-05T14:27:14Z</dcterms:modified>
</cp:coreProperties>
</file>